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5" d="100"/>
          <a:sy n="45" d="100"/>
        </p:scale>
        <p:origin x="-1640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08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4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6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38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17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6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0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968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32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674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E3338-C0FF-2A46-81A8-F0D3692B65B8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7F1B0-7237-C442-8ADF-46F92F231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15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Protists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250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Bacilliariophyta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Diatoms – unicellular, photosynthetic with silica shells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889" y="2951163"/>
            <a:ext cx="7557911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318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Dinoflagellata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Dinoflagellates</a:t>
            </a:r>
            <a:r>
              <a:rPr lang="en-US" dirty="0" smtClean="0"/>
              <a:t> – luminescent; cause red tides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333" y="2427111"/>
            <a:ext cx="7281333" cy="369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423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Rhodophyta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Red algae (seaweed) –  multicellular, marine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200" y="2511778"/>
            <a:ext cx="6438900" cy="399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6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Phaeophyta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Brown Algae (kelp) – marine, multicellular autotroph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0" y="2844800"/>
            <a:ext cx="2794000" cy="37535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844800"/>
            <a:ext cx="3683000" cy="375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99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Chlorophyta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Green Algae </a:t>
            </a:r>
            <a:r>
              <a:rPr lang="en-US" smtClean="0"/>
              <a:t>– </a:t>
            </a:r>
            <a:r>
              <a:rPr lang="en-US" smtClean="0"/>
              <a:t>autotrophs </a:t>
            </a:r>
            <a:r>
              <a:rPr lang="en-US" dirty="0" smtClean="0"/>
              <a:t>with cell walls; some are marine some are fresh water; some are unicellular and some are multicellular</a:t>
            </a:r>
            <a:r>
              <a:rPr lang="en-US" b="1" dirty="0" smtClean="0"/>
              <a:t> (diverse)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104444"/>
            <a:ext cx="82296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012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8918"/>
          </a:xfrm>
        </p:spPr>
        <p:txBody>
          <a:bodyPr/>
          <a:lstStyle/>
          <a:p>
            <a:r>
              <a:rPr lang="en-US" dirty="0" smtClean="0"/>
              <a:t>Fungus-like </a:t>
            </a:r>
            <a:r>
              <a:rPr lang="en-US" dirty="0" err="1" smtClean="0"/>
              <a:t>Protists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706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Myxomycota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Plasmodial</a:t>
            </a:r>
            <a:r>
              <a:rPr lang="en-US" dirty="0" smtClean="0"/>
              <a:t> slime molds – multicellular, slimy masses that can move; heterotrophic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533" y="2852384"/>
            <a:ext cx="7162800" cy="349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224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Acrasiomycota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Cellular slime mold – unicellular heterotrophs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800" y="2568222"/>
            <a:ext cx="3175000" cy="409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284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Oomycota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Molds, mildews and rusts – some are unicellular and some are multicellular and have cell walls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08830"/>
            <a:ext cx="4254500" cy="32173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983" y="2908829"/>
            <a:ext cx="3492500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954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Groups of </a:t>
            </a:r>
            <a:r>
              <a:rPr lang="en-US" dirty="0" err="1" smtClean="0"/>
              <a:t>Protists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Animal-like</a:t>
            </a:r>
          </a:p>
          <a:p>
            <a:pPr marL="514350" indent="-514350">
              <a:buAutoNum type="arabicPeriod"/>
            </a:pPr>
            <a:r>
              <a:rPr lang="en-US" dirty="0" smtClean="0"/>
              <a:t>Plant-like</a:t>
            </a:r>
          </a:p>
          <a:p>
            <a:pPr marL="514350" indent="-514350">
              <a:buAutoNum type="arabicPeriod"/>
            </a:pPr>
            <a:r>
              <a:rPr lang="en-US" dirty="0" smtClean="0"/>
              <a:t>Fungus-like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807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– like </a:t>
            </a:r>
            <a:r>
              <a:rPr lang="en-US" dirty="0" err="1" smtClean="0"/>
              <a:t>Protists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Protozoans – classified by method of movement</a:t>
            </a:r>
          </a:p>
          <a:p>
            <a:pPr marL="0" indent="0">
              <a:buNone/>
            </a:pPr>
            <a:r>
              <a:rPr lang="en-US" dirty="0" err="1" smtClean="0"/>
              <a:t>Rhizopoda</a:t>
            </a:r>
            <a:r>
              <a:rPr lang="en-US" dirty="0" smtClean="0"/>
              <a:t>:  move by pseudopods</a:t>
            </a:r>
          </a:p>
          <a:p>
            <a:pPr marL="0" indent="0">
              <a:buNone/>
            </a:pPr>
            <a:r>
              <a:rPr lang="en-US" dirty="0" err="1" smtClean="0"/>
              <a:t>Ciliophora</a:t>
            </a:r>
            <a:r>
              <a:rPr lang="en-US" dirty="0" smtClean="0"/>
              <a:t>:  move by cilia</a:t>
            </a:r>
          </a:p>
          <a:p>
            <a:pPr marL="0" indent="0">
              <a:buNone/>
            </a:pPr>
            <a:r>
              <a:rPr lang="en-US" dirty="0" err="1" smtClean="0"/>
              <a:t>Zoomastigina</a:t>
            </a:r>
            <a:r>
              <a:rPr lang="en-US" dirty="0" smtClean="0"/>
              <a:t> (flagellates):  move by flagella</a:t>
            </a:r>
          </a:p>
          <a:p>
            <a:pPr marL="0" indent="0">
              <a:buNone/>
            </a:pPr>
            <a:r>
              <a:rPr lang="en-US" dirty="0" err="1" smtClean="0"/>
              <a:t>Sporozoa</a:t>
            </a:r>
            <a:r>
              <a:rPr lang="en-US" dirty="0" smtClean="0"/>
              <a:t>: plasmodium:  non-motile parasites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817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algae classified?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By pigment (color)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94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 or F: Algae produce most of the world’s oxygen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4222"/>
            <a:ext cx="8229600" cy="381194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True ~70%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893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are animal-like </a:t>
            </a:r>
            <a:r>
              <a:rPr lang="en-US" dirty="0" err="1" smtClean="0"/>
              <a:t>protists</a:t>
            </a:r>
            <a:r>
              <a:rPr lang="en-US" dirty="0" smtClean="0"/>
              <a:t> classified?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By their method of locomotion (movement)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181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makes </a:t>
            </a:r>
            <a:r>
              <a:rPr lang="en-US" dirty="0" err="1" smtClean="0"/>
              <a:t>sporozoans</a:t>
            </a:r>
            <a:r>
              <a:rPr lang="en-US" dirty="0" smtClean="0"/>
              <a:t> different from other protozoan groups?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6222"/>
            <a:ext cx="8229600" cy="431994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They don’t move </a:t>
            </a:r>
          </a:p>
          <a:p>
            <a:pPr marL="0" indent="0">
              <a:buNone/>
            </a:pPr>
            <a:r>
              <a:rPr lang="en-US" dirty="0" smtClean="0"/>
              <a:t>Also, they are all parasitic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757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Rhizopoda</a:t>
            </a:r>
            <a:r>
              <a:rPr lang="en-US" dirty="0" smtClean="0"/>
              <a:t> (</a:t>
            </a:r>
            <a:r>
              <a:rPr lang="en-US" dirty="0" err="1" smtClean="0"/>
              <a:t>Sarcodina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Ameoba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252663"/>
            <a:ext cx="5715000" cy="38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885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Ciliophora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Paramecium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800" y="2499405"/>
            <a:ext cx="6350000" cy="403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01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Phylum </a:t>
            </a:r>
            <a:r>
              <a:rPr lang="en-US" dirty="0" err="1" smtClean="0"/>
              <a:t>Zoomastigina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(flagellates)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7356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Trypanosoma</a:t>
            </a:r>
            <a:r>
              <a:rPr lang="en-US" dirty="0" smtClean="0"/>
              <a:t> (causes African Sleeping Sickness)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444" y="2427109"/>
            <a:ext cx="5334000" cy="383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722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Phylum </a:t>
            </a:r>
            <a:r>
              <a:rPr lang="en-US" dirty="0" err="1" smtClean="0"/>
              <a:t>Zoomastigina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(flagellates)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735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Giardia  </a:t>
            </a:r>
            <a:r>
              <a:rPr lang="en-US" dirty="0" err="1" smtClean="0"/>
              <a:t>lamblia</a:t>
            </a:r>
            <a:r>
              <a:rPr lang="en-US" dirty="0" smtClean="0"/>
              <a:t> (causes “beaver fever”)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300" y="2624666"/>
            <a:ext cx="6870700" cy="392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54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Sporozoa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Plasmodium </a:t>
            </a:r>
            <a:r>
              <a:rPr lang="en-US" dirty="0" err="1" smtClean="0"/>
              <a:t>vivax</a:t>
            </a:r>
            <a:r>
              <a:rPr lang="en-US" dirty="0" smtClean="0"/>
              <a:t> (causes malaria)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2709333"/>
            <a:ext cx="8178800" cy="341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859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3362"/>
          </a:xfrm>
        </p:spPr>
        <p:txBody>
          <a:bodyPr/>
          <a:lstStyle/>
          <a:p>
            <a:r>
              <a:rPr lang="en-US" dirty="0" smtClean="0"/>
              <a:t>Plant-like </a:t>
            </a:r>
            <a:r>
              <a:rPr lang="en-US" dirty="0" err="1" smtClean="0"/>
              <a:t>Protists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529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49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Phylum </a:t>
            </a:r>
            <a:r>
              <a:rPr lang="en-US" dirty="0" err="1" smtClean="0"/>
              <a:t>Euglenophyta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5334"/>
            <a:ext cx="8686800" cy="494083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Euglena – unicellular, photosynthetic with flagella</a:t>
            </a:r>
          </a:p>
          <a:p>
            <a:pPr marL="0" indent="0">
              <a:buNone/>
            </a:pPr>
            <a:r>
              <a:rPr lang="en-US" dirty="0" smtClean="0"/>
              <a:t> and no cell wall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889" y="2455333"/>
            <a:ext cx="7140221" cy="379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785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280</Words>
  <Application>Microsoft Macintosh PowerPoint</Application>
  <PresentationFormat>On-screen Show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Protists</vt:lpstr>
      <vt:lpstr>Animal – like Protists</vt:lpstr>
      <vt:lpstr>Phylum Rhizopoda (Sarcodina)</vt:lpstr>
      <vt:lpstr>Phylum Ciliophora</vt:lpstr>
      <vt:lpstr>Phylum Zoomastigina (flagellates)</vt:lpstr>
      <vt:lpstr>Phylum Zoomastigina (flagellates)</vt:lpstr>
      <vt:lpstr>Sporozoa</vt:lpstr>
      <vt:lpstr>Plant-like Protists</vt:lpstr>
      <vt:lpstr>Phylum Euglenophyta</vt:lpstr>
      <vt:lpstr>Phylum Bacilliariophyta</vt:lpstr>
      <vt:lpstr>Phylum Dinoflagellata</vt:lpstr>
      <vt:lpstr>Phylum Rhodophyta</vt:lpstr>
      <vt:lpstr>Phylum Phaeophyta</vt:lpstr>
      <vt:lpstr>Phylum Chlorophyta</vt:lpstr>
      <vt:lpstr>Fungus-like Protists</vt:lpstr>
      <vt:lpstr>Phylum Myxomycota</vt:lpstr>
      <vt:lpstr>Phylum Acrasiomycota</vt:lpstr>
      <vt:lpstr>Phylum Oomycota</vt:lpstr>
      <vt:lpstr>3 Groups of Protists</vt:lpstr>
      <vt:lpstr>How are algae classified?</vt:lpstr>
      <vt:lpstr>T or F: Algae produce most of the world’s oxygen</vt:lpstr>
      <vt:lpstr>How are animal-like protists classified?</vt:lpstr>
      <vt:lpstr>What makes sporozoans different from other protozoan groups?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Protists</dc:title>
  <dc:creator>NHS NPS</dc:creator>
  <cp:lastModifiedBy>NHS NPS</cp:lastModifiedBy>
  <cp:revision>7</cp:revision>
  <dcterms:created xsi:type="dcterms:W3CDTF">2015-04-14T13:22:38Z</dcterms:created>
  <dcterms:modified xsi:type="dcterms:W3CDTF">2015-04-15T13:45:15Z</dcterms:modified>
</cp:coreProperties>
</file>